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74" r:id="rId7"/>
    <p:sldId id="272" r:id="rId8"/>
    <p:sldId id="273" r:id="rId9"/>
    <p:sldId id="262" r:id="rId10"/>
    <p:sldId id="263" r:id="rId11"/>
    <p:sldId id="267" r:id="rId12"/>
    <p:sldId id="268" r:id="rId13"/>
    <p:sldId id="269" r:id="rId14"/>
    <p:sldId id="270" r:id="rId15"/>
    <p:sldId id="265" r:id="rId16"/>
    <p:sldId id="271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502" autoAdjust="0"/>
    <p:restoredTop sz="94660"/>
  </p:normalViewPr>
  <p:slideViewPr>
    <p:cSldViewPr snapToGrid="0" showGuides="1">
      <p:cViewPr varScale="1">
        <p:scale>
          <a:sx n="111" d="100"/>
          <a:sy n="111" d="100"/>
        </p:scale>
        <p:origin x="-726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AAF2E-8660-4817-8BF3-060CC7063596}" type="datetimeFigureOut">
              <a:rPr lang="ru-RU" smtClean="0"/>
              <a:t>06.05.2016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CEBAB-2F7D-4D3F-A96C-E9BF332ACA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23972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AAF2E-8660-4817-8BF3-060CC7063596}" type="datetimeFigureOut">
              <a:rPr lang="ru-RU" smtClean="0"/>
              <a:t>06.05.2016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CEBAB-2F7D-4D3F-A96C-E9BF332ACA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78983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AAF2E-8660-4817-8BF3-060CC7063596}" type="datetimeFigureOut">
              <a:rPr lang="ru-RU" smtClean="0"/>
              <a:t>06.05.2016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CEBAB-2F7D-4D3F-A96C-E9BF332ACA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63446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AAF2E-8660-4817-8BF3-060CC7063596}" type="datetimeFigureOut">
              <a:rPr lang="ru-RU" smtClean="0"/>
              <a:t>06.05.2016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CEBAB-2F7D-4D3F-A96C-E9BF332ACA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83939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AAF2E-8660-4817-8BF3-060CC7063596}" type="datetimeFigureOut">
              <a:rPr lang="ru-RU" smtClean="0"/>
              <a:t>06.05.2016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CEBAB-2F7D-4D3F-A96C-E9BF332ACA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99014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AAF2E-8660-4817-8BF3-060CC7063596}" type="datetimeFigureOut">
              <a:rPr lang="ru-RU" smtClean="0"/>
              <a:t>06.05.2016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CEBAB-2F7D-4D3F-A96C-E9BF332ACA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18003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AAF2E-8660-4817-8BF3-060CC7063596}" type="datetimeFigureOut">
              <a:rPr lang="ru-RU" smtClean="0"/>
              <a:t>06.05.2016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CEBAB-2F7D-4D3F-A96C-E9BF332ACA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15176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AAF2E-8660-4817-8BF3-060CC7063596}" type="datetimeFigureOut">
              <a:rPr lang="ru-RU" smtClean="0"/>
              <a:t>06.05.2016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CEBAB-2F7D-4D3F-A96C-E9BF332ACA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60809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AAF2E-8660-4817-8BF3-060CC7063596}" type="datetimeFigureOut">
              <a:rPr lang="ru-RU" smtClean="0"/>
              <a:t>06.05.2016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CEBAB-2F7D-4D3F-A96C-E9BF332ACA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14527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AAF2E-8660-4817-8BF3-060CC7063596}" type="datetimeFigureOut">
              <a:rPr lang="ru-RU" smtClean="0"/>
              <a:t>06.05.2016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CEBAB-2F7D-4D3F-A96C-E9BF332ACA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30247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AAF2E-8660-4817-8BF3-060CC7063596}" type="datetimeFigureOut">
              <a:rPr lang="ru-RU" smtClean="0"/>
              <a:t>06.05.2016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CEBAB-2F7D-4D3F-A96C-E9BF332ACA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63728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FAAF2E-8660-4817-8BF3-060CC7063596}" type="datetimeFigureOut">
              <a:rPr lang="ru-RU" smtClean="0"/>
              <a:t>06.05.2016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7CEBAB-2F7D-4D3F-A96C-E9BF332ACA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8869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255" y="964669"/>
            <a:ext cx="1274871" cy="1859187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396469"/>
            <a:ext cx="7854950" cy="52366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50700" y="275085"/>
            <a:ext cx="9144000" cy="884851"/>
          </a:xfrm>
        </p:spPr>
        <p:txBody>
          <a:bodyPr>
            <a:normAutofit/>
          </a:bodyPr>
          <a:lstStyle/>
          <a:p>
            <a:r>
              <a:rPr lang="ru-RU" sz="1600" dirty="0" smtClean="0"/>
              <a:t>Министерство образования и науки Республика Бурятия</a:t>
            </a:r>
            <a:br>
              <a:rPr lang="ru-RU" sz="1600" dirty="0" smtClean="0"/>
            </a:br>
            <a:r>
              <a:rPr lang="ru-RU" sz="1600" dirty="0" smtClean="0"/>
              <a:t>ГБОУ «Республиканский бурятский национальный лицей-интернат№1»</a:t>
            </a:r>
            <a:br>
              <a:rPr lang="ru-RU" sz="1600" dirty="0" smtClean="0"/>
            </a:br>
            <a:endParaRPr lang="ru-RU" sz="16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59690" y="964669"/>
            <a:ext cx="9144000" cy="1655762"/>
          </a:xfrm>
        </p:spPr>
        <p:txBody>
          <a:bodyPr>
            <a:normAutofit/>
          </a:bodyPr>
          <a:lstStyle/>
          <a:p>
            <a:r>
              <a:rPr lang="ru-RU" sz="3200" dirty="0" smtClean="0"/>
              <a:t>Улан-Удэ-город оригами</a:t>
            </a:r>
            <a:endParaRPr lang="ru-RU" sz="3200" dirty="0"/>
          </a:p>
        </p:txBody>
      </p:sp>
      <p:pic>
        <p:nvPicPr>
          <p:cNvPr id="1028" name="Picture 4" descr="уголо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166511" y="201900"/>
            <a:ext cx="1843128" cy="1879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9" name="Picture 4" descr="уголо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72235" y="4899184"/>
            <a:ext cx="1843128" cy="1879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11" name="Picture 4" descr="уголо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998" y="220136"/>
            <a:ext cx="1843128" cy="1879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12" name="Picture 4" descr="уголо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184748" y="4880500"/>
            <a:ext cx="1843128" cy="1879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1817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3200" y="356659"/>
            <a:ext cx="10515600" cy="1325563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Праздник оригами среди 3-4 классов «</a:t>
            </a:r>
            <a:r>
              <a:rPr lang="ru-RU" sz="2400" dirty="0" err="1" smtClean="0"/>
              <a:t>Оригамида</a:t>
            </a:r>
            <a:r>
              <a:rPr lang="ru-RU" sz="2400" dirty="0" smtClean="0"/>
              <a:t> </a:t>
            </a:r>
            <a:r>
              <a:rPr lang="ru-RU" sz="2400" dirty="0" err="1" smtClean="0"/>
              <a:t>дуртай</a:t>
            </a:r>
            <a:r>
              <a:rPr lang="ru-RU" sz="2400" dirty="0" smtClean="0"/>
              <a:t> </a:t>
            </a:r>
            <a:r>
              <a:rPr lang="ru-RU" sz="2400" dirty="0" err="1" smtClean="0"/>
              <a:t>гыр</a:t>
            </a:r>
            <a:r>
              <a:rPr lang="ru-RU" sz="2400" dirty="0" smtClean="0"/>
              <a:t> б</a:t>
            </a:r>
            <a:r>
              <a:rPr lang="en-US" sz="2400" dirty="0" smtClean="0">
                <a:latin typeface="Bradley Hand ITC" panose="03070402050302030203" pitchFamily="66" charset="0"/>
              </a:rPr>
              <a:t>Y</a:t>
            </a:r>
            <a:r>
              <a:rPr lang="ru-RU" sz="2400" dirty="0" err="1" smtClean="0"/>
              <a:t>лэ</a:t>
            </a:r>
            <a:r>
              <a:rPr lang="ru-RU" sz="2400" dirty="0" smtClean="0"/>
              <a:t>» ,посвященный 8 марта.</a:t>
            </a:r>
            <a:br>
              <a:rPr lang="ru-RU" sz="2400" dirty="0" smtClean="0"/>
            </a:br>
            <a:r>
              <a:rPr lang="ru-RU" sz="2400" dirty="0" smtClean="0"/>
              <a:t>( «Папа, мама и я – </a:t>
            </a:r>
            <a:r>
              <a:rPr lang="ru-RU" sz="2400" dirty="0" err="1" smtClean="0"/>
              <a:t>оригамная</a:t>
            </a:r>
            <a:r>
              <a:rPr lang="ru-RU" sz="2400" dirty="0" smtClean="0"/>
              <a:t> семья»</a:t>
            </a:r>
            <a:endParaRPr lang="ru-RU" sz="2400" dirty="0"/>
          </a:p>
        </p:txBody>
      </p:sp>
      <p:pic>
        <p:nvPicPr>
          <p:cNvPr id="4" name="Объект 3" descr="E:\оригами\DSC_0583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9713" y="1559684"/>
            <a:ext cx="8530006" cy="490768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уголо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75" y="0"/>
            <a:ext cx="1843128" cy="1879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6" name="Picture 4" descr="уголо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348873" y="4978399"/>
            <a:ext cx="1843128" cy="1879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7" name="Picture 4" descr="уголо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8238" y="4996635"/>
            <a:ext cx="1843128" cy="1879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8" name="Picture 4" descr="уголо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330636" y="-18236"/>
            <a:ext cx="1843128" cy="1879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0673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88533" y="517566"/>
            <a:ext cx="10515600" cy="1325563"/>
          </a:xfrm>
        </p:spPr>
        <p:txBody>
          <a:bodyPr/>
          <a:lstStyle/>
          <a:p>
            <a:r>
              <a:rPr lang="ru-RU" dirty="0" smtClean="0"/>
              <a:t>Группа поддержки вместе с командой готовят букет для мамы</a:t>
            </a:r>
            <a:endParaRPr lang="ru-RU" dirty="0"/>
          </a:p>
        </p:txBody>
      </p:sp>
      <p:pic>
        <p:nvPicPr>
          <p:cNvPr id="4" name="Рисунок 3" descr="E:\оригами\DSC_0525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29541" y="2523439"/>
            <a:ext cx="4162185" cy="314486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Объект 4" descr="E:\оригами\DSC_0528.JPG"/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014908" y="2441638"/>
            <a:ext cx="4162187" cy="3308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E:\оригами\DSC_053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702858" y="2526020"/>
            <a:ext cx="4162188" cy="3139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4" descr="уголо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75" y="0"/>
            <a:ext cx="1843128" cy="1879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8" name="Picture 4" descr="уголо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348873" y="4978399"/>
            <a:ext cx="1843128" cy="1879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9" name="Picture 4" descr="уголо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8238" y="4996635"/>
            <a:ext cx="1843128" cy="1879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10" name="Picture 4" descr="уголо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330636" y="-18236"/>
            <a:ext cx="1843128" cy="1879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4053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79603" y="517566"/>
            <a:ext cx="10515600" cy="1325563"/>
          </a:xfrm>
        </p:spPr>
        <p:txBody>
          <a:bodyPr/>
          <a:lstStyle/>
          <a:p>
            <a:r>
              <a:rPr lang="ru-RU" dirty="0" smtClean="0"/>
              <a:t>Подарок для любимой мамочке</a:t>
            </a:r>
            <a:endParaRPr lang="ru-RU" dirty="0"/>
          </a:p>
        </p:txBody>
      </p:sp>
      <p:pic>
        <p:nvPicPr>
          <p:cNvPr id="4" name="Объект 3" descr="E:\оригами\DSC_0547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85100" y="2694347"/>
            <a:ext cx="3849585" cy="294338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E:\оригами\DSC_0557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414017" y="2678201"/>
            <a:ext cx="3849586" cy="2975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E:\оригами\DSC_0550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112926" y="2735005"/>
            <a:ext cx="3849586" cy="286206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4" descr="уголо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75" y="0"/>
            <a:ext cx="1843128" cy="1879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8" name="Picture 4" descr="уголо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348873" y="4978399"/>
            <a:ext cx="1843128" cy="1879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9" name="Picture 4" descr="уголо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8238" y="4996635"/>
            <a:ext cx="1843128" cy="1879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10" name="Picture 4" descr="уголо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330636" y="-18236"/>
            <a:ext cx="1843128" cy="1879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7869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0733" y="373592"/>
            <a:ext cx="10515600" cy="1325563"/>
          </a:xfrm>
        </p:spPr>
        <p:txBody>
          <a:bodyPr/>
          <a:lstStyle/>
          <a:p>
            <a:r>
              <a:rPr lang="ru-RU" dirty="0" smtClean="0"/>
              <a:t>Костюмы в технике оригами</a:t>
            </a:r>
            <a:endParaRPr lang="ru-RU" dirty="0"/>
          </a:p>
        </p:txBody>
      </p:sp>
      <p:pic>
        <p:nvPicPr>
          <p:cNvPr id="4" name="Рисунок 3" descr="E:\оригами\DSC_046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309247"/>
            <a:ext cx="5257800" cy="386771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Объект 4" descr="E:\оригами\DSC_0499.JPG"/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8293" y="2309247"/>
            <a:ext cx="4875508" cy="386771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4" descr="уголо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75" y="0"/>
            <a:ext cx="1843128" cy="1879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7" name="Picture 4" descr="уголо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348873" y="4978399"/>
            <a:ext cx="1843128" cy="1879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8" name="Picture 4" descr="уголо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8238" y="4996635"/>
            <a:ext cx="1843128" cy="1879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9" name="Picture 4" descr="уголо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330636" y="-18236"/>
            <a:ext cx="1843128" cy="1879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9974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93790" y="365125"/>
            <a:ext cx="4860010" cy="1325563"/>
          </a:xfrm>
        </p:spPr>
        <p:txBody>
          <a:bodyPr/>
          <a:lstStyle/>
          <a:p>
            <a:r>
              <a:rPr lang="ru-RU" dirty="0" smtClean="0"/>
              <a:t>Семья Цыреновых </a:t>
            </a:r>
            <a:endParaRPr lang="ru-RU" dirty="0"/>
          </a:p>
        </p:txBody>
      </p:sp>
      <p:pic>
        <p:nvPicPr>
          <p:cNvPr id="4" name="Объект 3" descr="E:\оригами\DSC_0491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008513" y="921888"/>
            <a:ext cx="4555982" cy="484580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E:\оригами\DSC_0486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3790" y="2209880"/>
            <a:ext cx="5186765" cy="379298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4" descr="уголо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75" y="0"/>
            <a:ext cx="1843128" cy="1879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7" name="Picture 4" descr="уголо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348873" y="4978399"/>
            <a:ext cx="1843128" cy="1879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8" name="Picture 4" descr="уголо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8238" y="4996635"/>
            <a:ext cx="1843128" cy="1879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9" name="Picture 4" descr="уголо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330636" y="-18236"/>
            <a:ext cx="1843128" cy="1879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9455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65600" y="365125"/>
            <a:ext cx="7188200" cy="1325563"/>
          </a:xfrm>
        </p:spPr>
        <p:txBody>
          <a:bodyPr/>
          <a:lstStyle/>
          <a:p>
            <a:r>
              <a:rPr lang="ru-RU" dirty="0" smtClean="0"/>
              <a:t>Награждение </a:t>
            </a:r>
            <a:endParaRPr lang="ru-RU" dirty="0"/>
          </a:p>
        </p:txBody>
      </p:sp>
      <p:pic>
        <p:nvPicPr>
          <p:cNvPr id="4" name="Объект 3" descr="E:\оригами\DSC_0583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894" y="1348353"/>
            <a:ext cx="10213383" cy="516093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уголо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75" y="0"/>
            <a:ext cx="1843128" cy="1879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6" name="Picture 4" descr="уголо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348873" y="4978399"/>
            <a:ext cx="1843128" cy="1879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7" name="Picture 4" descr="уголо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8238" y="4996635"/>
            <a:ext cx="1843128" cy="1879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8" name="Picture 4" descr="уголо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330636" y="-18236"/>
            <a:ext cx="1843128" cy="1879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2769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61267" y="365125"/>
            <a:ext cx="10515600" cy="1325563"/>
          </a:xfrm>
        </p:spPr>
        <p:txBody>
          <a:bodyPr/>
          <a:lstStyle/>
          <a:p>
            <a:r>
              <a:rPr lang="ru-RU" dirty="0" smtClean="0"/>
              <a:t>Спасибо за внимание</a:t>
            </a:r>
            <a:endParaRPr lang="ru-RU" dirty="0"/>
          </a:p>
        </p:txBody>
      </p:sp>
      <p:pic>
        <p:nvPicPr>
          <p:cNvPr id="1027" name="Picture 3" descr="C:\Users\Гарап\Desktop\Великийпапка (4)\vx6-W8DgX8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399" y="1600200"/>
            <a:ext cx="3953934" cy="4586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139266" y="1658463"/>
            <a:ext cx="637988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/>
              <a:t>До встречи в Великом Устюге!!!</a:t>
            </a:r>
          </a:p>
          <a:p>
            <a:endParaRPr lang="ru-RU" sz="3600" dirty="0"/>
          </a:p>
        </p:txBody>
      </p:sp>
      <p:pic>
        <p:nvPicPr>
          <p:cNvPr id="8" name="Picture 4" descr="уголо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75" y="0"/>
            <a:ext cx="1843128" cy="1879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9" name="Picture 4" descr="уголо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348873" y="4978399"/>
            <a:ext cx="1843128" cy="1879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10" name="Picture 4" descr="уголо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8238" y="4996635"/>
            <a:ext cx="1843128" cy="1879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11" name="Picture 4" descr="уголо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330636" y="-18236"/>
            <a:ext cx="1843128" cy="1879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204389" y="2683379"/>
            <a:ext cx="3460178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Подготовили:</a:t>
            </a:r>
          </a:p>
          <a:p>
            <a:r>
              <a:rPr lang="ru-RU" dirty="0" smtClean="0"/>
              <a:t>Цыренов Саша, 3б класс</a:t>
            </a:r>
          </a:p>
          <a:p>
            <a:r>
              <a:rPr lang="ru-RU" dirty="0" smtClean="0"/>
              <a:t>Бадмаев </a:t>
            </a:r>
            <a:r>
              <a:rPr lang="ru-RU" dirty="0" err="1" smtClean="0"/>
              <a:t>Донир</a:t>
            </a:r>
            <a:r>
              <a:rPr lang="ru-RU" dirty="0" smtClean="0"/>
              <a:t>, 4а класс</a:t>
            </a:r>
          </a:p>
          <a:p>
            <a:r>
              <a:rPr lang="ru-RU" dirty="0" err="1" smtClean="0"/>
              <a:t>Шагжиева</a:t>
            </a:r>
            <a:r>
              <a:rPr lang="ru-RU" dirty="0" smtClean="0"/>
              <a:t> Маша, 4а класс</a:t>
            </a:r>
          </a:p>
          <a:p>
            <a:r>
              <a:rPr lang="ru-RU" dirty="0" err="1" smtClean="0"/>
              <a:t>Занаева</a:t>
            </a:r>
            <a:r>
              <a:rPr lang="ru-RU" dirty="0" smtClean="0"/>
              <a:t> Лера, 4б класс</a:t>
            </a:r>
          </a:p>
          <a:p>
            <a:r>
              <a:rPr lang="ru-RU" dirty="0" smtClean="0"/>
              <a:t>Милена, 3а класс</a:t>
            </a:r>
          </a:p>
          <a:p>
            <a:r>
              <a:rPr lang="ru-RU" dirty="0" smtClean="0"/>
              <a:t>Руководитель:</a:t>
            </a:r>
          </a:p>
          <a:p>
            <a:r>
              <a:rPr lang="ru-RU" dirty="0" err="1" smtClean="0"/>
              <a:t>Шултунова</a:t>
            </a:r>
            <a:r>
              <a:rPr lang="ru-RU" dirty="0" smtClean="0"/>
              <a:t> Вера </a:t>
            </a:r>
            <a:r>
              <a:rPr lang="ru-RU" dirty="0" err="1" smtClean="0"/>
              <a:t>Раднабазаровна</a:t>
            </a:r>
            <a:endParaRPr lang="ru-RU" dirty="0" smtClean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r>
              <a:rPr lang="ru-RU" dirty="0" smtClean="0"/>
              <a:t>Улан-Удэ</a:t>
            </a:r>
          </a:p>
          <a:p>
            <a:r>
              <a:rPr lang="ru-RU" dirty="0" smtClean="0"/>
              <a:t>2016 г.</a:t>
            </a:r>
          </a:p>
        </p:txBody>
      </p:sp>
    </p:spTree>
    <p:extLst>
      <p:ext uri="{BB962C8B-B14F-4D97-AF65-F5344CB8AC3E}">
        <p14:creationId xmlns:p14="http://schemas.microsoft.com/office/powerpoint/2010/main" val="423523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уголо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75" y="0"/>
            <a:ext cx="1843128" cy="1879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5" name="Picture 4" descr="уголо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8239" y="4885428"/>
            <a:ext cx="1843128" cy="1879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6" name="Picture 4" descr="уголо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297914" y="-26269"/>
            <a:ext cx="1843128" cy="1879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7" name="Picture 4" descr="уголо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227156" y="4861878"/>
            <a:ext cx="1843128" cy="1879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295" y="1153967"/>
            <a:ext cx="4851156" cy="3638367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0003" y="133073"/>
            <a:ext cx="4552549" cy="2840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4770" y="3300929"/>
            <a:ext cx="4923016" cy="3271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32450" y="4936806"/>
            <a:ext cx="34571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На пороге школы появились зимние волшебники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8472233" y="2931597"/>
            <a:ext cx="18569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dirty="0">
                <a:solidFill>
                  <a:prstClr val="black"/>
                </a:solidFill>
              </a:rPr>
              <a:t>Зимний </a:t>
            </a:r>
            <a:r>
              <a:rPr lang="ru-RU" dirty="0" smtClean="0">
                <a:solidFill>
                  <a:prstClr val="black"/>
                </a:solidFill>
              </a:rPr>
              <a:t>Улан-Удэ</a:t>
            </a: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1689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66" y="1843129"/>
            <a:ext cx="5842000" cy="4381500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3066" y="1126067"/>
            <a:ext cx="5349032" cy="4284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 descr="уголо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43128" cy="1879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5" name="Picture 4" descr="уголо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330636" y="-18236"/>
            <a:ext cx="1843128" cy="1879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6" name="Picture 4" descr="уголо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348872" y="4978399"/>
            <a:ext cx="1843128" cy="1879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7" name="Picture 4" descr="уголо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8237" y="4996636"/>
            <a:ext cx="1843128" cy="1879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44601" y="792799"/>
            <a:ext cx="42502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 2008 году в нашей школе побывали в гостях Дед Мороз из Великого Устюга и </a:t>
            </a:r>
            <a:r>
              <a:rPr lang="ru-RU" dirty="0" err="1" smtClean="0"/>
              <a:t>Сагаан</a:t>
            </a:r>
            <a:r>
              <a:rPr lang="ru-RU" dirty="0" smtClean="0"/>
              <a:t> </a:t>
            </a:r>
            <a:r>
              <a:rPr lang="en-US" dirty="0" smtClean="0"/>
              <a:t>Y</a:t>
            </a:r>
            <a:r>
              <a:rPr lang="ru-RU" dirty="0" err="1" smtClean="0"/>
              <a:t>бгэн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52175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уголо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75" y="0"/>
            <a:ext cx="1843128" cy="1879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5" name="Picture 4" descr="уголо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348873" y="4978399"/>
            <a:ext cx="1843128" cy="1879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6" name="Picture 4" descr="уголо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8238" y="4996635"/>
            <a:ext cx="1843128" cy="1879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7" name="Picture 4" descr="уголо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330636" y="-18236"/>
            <a:ext cx="1843128" cy="1879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1866" y="101600"/>
            <a:ext cx="8500533" cy="63754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053872" y="6477000"/>
            <a:ext cx="56741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Новогоднее приветствие Деда Мороза в дни </a:t>
            </a:r>
            <a:r>
              <a:rPr lang="ru-RU" dirty="0" err="1" smtClean="0"/>
              <a:t>Сагаалгана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56487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уголо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998" y="220136"/>
            <a:ext cx="1843128" cy="1879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7" name="Picture 4" descr="уголо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253998" y="4993734"/>
            <a:ext cx="1843128" cy="1676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2828" y="440269"/>
            <a:ext cx="8569515" cy="571499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81867" y="6190734"/>
            <a:ext cx="54478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Фото на память наши выпускники2016 года с гостями</a:t>
            </a:r>
            <a:endParaRPr lang="ru-RU" dirty="0"/>
          </a:p>
        </p:txBody>
      </p:sp>
      <p:pic>
        <p:nvPicPr>
          <p:cNvPr id="9" name="Picture 4" descr="уголо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131993" y="127003"/>
            <a:ext cx="1814474" cy="1879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10" name="Picture 4" descr="уголо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10131993" y="4900600"/>
            <a:ext cx="1814474" cy="1676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3304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уголо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998" y="220136"/>
            <a:ext cx="1843128" cy="1879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7" name="Picture 4" descr="уголо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253998" y="4993734"/>
            <a:ext cx="1843128" cy="1676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9" name="Picture 4" descr="уголо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131993" y="127003"/>
            <a:ext cx="1814474" cy="1879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10" name="Picture 4" descr="уголо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10131993" y="4900600"/>
            <a:ext cx="1814474" cy="1676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2023532" y="135473"/>
            <a:ext cx="10515600" cy="1325563"/>
          </a:xfrm>
        </p:spPr>
        <p:txBody>
          <a:bodyPr/>
          <a:lstStyle/>
          <a:p>
            <a:r>
              <a:rPr lang="ru-RU" dirty="0" smtClean="0"/>
              <a:t>Резиденция </a:t>
            </a:r>
            <a:r>
              <a:rPr lang="ru-RU" dirty="0" err="1" smtClean="0"/>
              <a:t>Сагаан</a:t>
            </a:r>
            <a:r>
              <a:rPr lang="ru-RU" dirty="0" smtClean="0"/>
              <a:t> </a:t>
            </a:r>
            <a:r>
              <a:rPr lang="en-US" dirty="0" smtClean="0"/>
              <a:t>Y</a:t>
            </a:r>
            <a:r>
              <a:rPr lang="ru-RU" dirty="0" err="1" smtClean="0"/>
              <a:t>бгэна</a:t>
            </a:r>
            <a:endParaRPr lang="ru-RU" dirty="0"/>
          </a:p>
        </p:txBody>
      </p:sp>
      <p:pic>
        <p:nvPicPr>
          <p:cNvPr id="12" name="Picture 2" descr="C:\Users\Гарап\Desktop\Великийпапка (4)\FoltmluPTgM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981" y="1407569"/>
            <a:ext cx="3263503" cy="4424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C:\Users\Гарап\Desktop\Великийпапка (4)\PTxH3YLg8Y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6454" y="1693333"/>
            <a:ext cx="4147080" cy="4495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C:\Users\Гарап\Desktop\Великийпапка (4)\пр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0286" y="736599"/>
            <a:ext cx="2718630" cy="3587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 flipH="1">
            <a:off x="1908385" y="5865966"/>
            <a:ext cx="26720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От резиденции до Великого Устюга 5030км</a:t>
            </a:r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8658851" y="4479836"/>
            <a:ext cx="27014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2016год</a:t>
            </a:r>
          </a:p>
          <a:p>
            <a:r>
              <a:rPr lang="ru-RU" dirty="0" smtClean="0"/>
              <a:t> гостья из Великого Устюга –</a:t>
            </a:r>
          </a:p>
          <a:p>
            <a:r>
              <a:rPr lang="ru-RU" dirty="0" smtClean="0"/>
              <a:t>Елена </a:t>
            </a:r>
            <a:r>
              <a:rPr lang="ru-RU" dirty="0" err="1" smtClean="0"/>
              <a:t>Ступак</a:t>
            </a:r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13492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266" y="517566"/>
            <a:ext cx="10557933" cy="1325563"/>
          </a:xfrm>
        </p:spPr>
        <p:txBody>
          <a:bodyPr>
            <a:norm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ru-RU" sz="2000" dirty="0" smtClean="0">
                <a:latin typeface="+mn-lt"/>
              </a:rPr>
              <a:t>Выездная сессия</a:t>
            </a:r>
            <a:r>
              <a:rPr lang="en-US" sz="2000" dirty="0" smtClean="0">
                <a:latin typeface="+mn-lt"/>
              </a:rPr>
              <a:t> II</a:t>
            </a:r>
            <a:r>
              <a:rPr lang="ru-RU" sz="2000" dirty="0" smtClean="0">
                <a:latin typeface="+mn-lt"/>
              </a:rPr>
              <a:t> </a:t>
            </a:r>
            <a:r>
              <a:rPr lang="ru-RU" sz="2000" dirty="0" smtClean="0">
                <a:solidFill>
                  <a:prstClr val="black"/>
                </a:solidFill>
                <a:latin typeface="+mn-lt"/>
                <a:ea typeface="+mn-ea"/>
                <a:cs typeface="+mn-cs"/>
              </a:rPr>
              <a:t>Международного </a:t>
            </a:r>
            <a:r>
              <a:rPr lang="ru-RU" sz="2000" dirty="0">
                <a:solidFill>
                  <a:prstClr val="black"/>
                </a:solidFill>
                <a:latin typeface="+mn-lt"/>
                <a:ea typeface="+mn-ea"/>
                <a:cs typeface="+mn-cs"/>
              </a:rPr>
              <a:t>конкурса открыток в технике оригами «С днем рождения, дед Мороз !» в Улан-Удэ (</a:t>
            </a:r>
            <a:r>
              <a:rPr lang="ru-RU" sz="2000" dirty="0" smtClean="0">
                <a:solidFill>
                  <a:prstClr val="black"/>
                </a:solidFill>
                <a:latin typeface="+mn-lt"/>
                <a:ea typeface="+mn-ea"/>
                <a:cs typeface="+mn-cs"/>
              </a:rPr>
              <a:t>5</a:t>
            </a:r>
            <a:r>
              <a:rPr lang="en-US" sz="2000" dirty="0" smtClean="0">
                <a:solidFill>
                  <a:prstClr val="black"/>
                </a:solidFill>
                <a:latin typeface="+mn-lt"/>
                <a:ea typeface="+mn-ea"/>
                <a:cs typeface="+mn-cs"/>
              </a:rPr>
              <a:t>-7</a:t>
            </a:r>
            <a:r>
              <a:rPr lang="ru-RU" sz="2000" dirty="0" smtClean="0">
                <a:solidFill>
                  <a:prstClr val="black"/>
                </a:solidFill>
                <a:latin typeface="+mn-lt"/>
                <a:ea typeface="+mn-ea"/>
                <a:cs typeface="+mn-cs"/>
              </a:rPr>
              <a:t> января</a:t>
            </a:r>
            <a:r>
              <a:rPr lang="en-US" sz="2000" dirty="0" smtClean="0">
                <a:solidFill>
                  <a:prstClr val="black"/>
                </a:solidFill>
                <a:latin typeface="+mn-lt"/>
                <a:ea typeface="+mn-ea"/>
                <a:cs typeface="+mn-cs"/>
              </a:rPr>
              <a:t> 2016</a:t>
            </a:r>
            <a:r>
              <a:rPr lang="ru-RU" sz="2000" dirty="0" smtClean="0">
                <a:solidFill>
                  <a:prstClr val="black"/>
                </a:solidFill>
                <a:latin typeface="+mn-lt"/>
                <a:ea typeface="+mn-ea"/>
                <a:cs typeface="+mn-cs"/>
              </a:rPr>
              <a:t>года)</a:t>
            </a:r>
            <a:endParaRPr lang="ru-RU" sz="2000" dirty="0">
              <a:solidFill>
                <a:prstClr val="black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3074" name="Picture 2" descr="C:\Users\Гарап\Desktop\Великийпапка (4)\pTel0tAVHCM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5715" y="1608665"/>
            <a:ext cx="3263503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Гарап\Desktop\Великийпапка (4)\OgPGQYsB1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321" y="1608664"/>
            <a:ext cx="4314825" cy="4510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352800" y="6153143"/>
            <a:ext cx="54346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Круглый стол  «Оригами-арт терапия» для </a:t>
            </a:r>
            <a:r>
              <a:rPr lang="ru-RU" sz="1600" dirty="0" smtClean="0"/>
              <a:t>руководителей.</a:t>
            </a:r>
          </a:p>
          <a:p>
            <a:r>
              <a:rPr lang="ru-RU" sz="1600" dirty="0" smtClean="0"/>
              <a:t>Мастер-класс </a:t>
            </a:r>
            <a:r>
              <a:rPr lang="ru-RU" sz="1600" dirty="0" smtClean="0"/>
              <a:t>проводят Елена </a:t>
            </a:r>
            <a:r>
              <a:rPr lang="ru-RU" sz="1600" dirty="0" err="1" smtClean="0"/>
              <a:t>Ступак</a:t>
            </a:r>
            <a:r>
              <a:rPr lang="ru-RU" sz="1600" dirty="0" smtClean="0"/>
              <a:t> и Юрий Неустроев</a:t>
            </a:r>
            <a:endParaRPr lang="ru-RU" sz="1600" dirty="0"/>
          </a:p>
        </p:txBody>
      </p:sp>
      <p:pic>
        <p:nvPicPr>
          <p:cNvPr id="7" name="Picture 4" descr="уголо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75" y="0"/>
            <a:ext cx="1843128" cy="1879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8" name="Picture 4" descr="уголо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348873" y="4978399"/>
            <a:ext cx="1843128" cy="1879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9" name="Picture 4" descr="уголо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8238" y="4996635"/>
            <a:ext cx="1843128" cy="1879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10" name="Picture 4" descr="уголо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330636" y="-18236"/>
            <a:ext cx="1843128" cy="1879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0342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00666" y="517566"/>
            <a:ext cx="10515600" cy="1325563"/>
          </a:xfrm>
        </p:spPr>
        <p:txBody>
          <a:bodyPr>
            <a:normAutofit/>
          </a:bodyPr>
          <a:lstStyle/>
          <a:p>
            <a:r>
              <a:rPr lang="ru-RU" sz="2000" dirty="0" smtClean="0"/>
              <a:t>Выставка </a:t>
            </a:r>
            <a:r>
              <a:rPr lang="en-US" sz="2000" dirty="0" smtClean="0"/>
              <a:t>II</a:t>
            </a:r>
            <a:r>
              <a:rPr lang="ru-RU" sz="2000" dirty="0" smtClean="0"/>
              <a:t> Международного конкурса открыток в технике оригами «С днем рождения, дед Мороз !» ( Улан-Удэ -5 января-февраль) в школьном музее РБНЛИ№1</a:t>
            </a:r>
            <a:endParaRPr lang="ru-RU" sz="2000" dirty="0"/>
          </a:p>
        </p:txBody>
      </p:sp>
      <p:pic>
        <p:nvPicPr>
          <p:cNvPr id="4098" name="Picture 2" descr="C:\Users\Гарап\Desktop\Великийпапка (4)\WrQSQYz1V6k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5715" y="1842558"/>
            <a:ext cx="3263503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Гарап\Desktop\Великийпапка (4)\0bJQDL1BCO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18092" y="2218269"/>
            <a:ext cx="4913840" cy="3897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уголо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75" y="0"/>
            <a:ext cx="1843128" cy="1879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6" name="Picture 4" descr="уголо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348873" y="4978399"/>
            <a:ext cx="1843128" cy="1879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7" name="Picture 4" descr="уголо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8238" y="4996635"/>
            <a:ext cx="1843128" cy="1879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8" name="Picture 4" descr="уголо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330636" y="-18236"/>
            <a:ext cx="1843128" cy="1879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3822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8234" y="277018"/>
            <a:ext cx="10515600" cy="13255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VII</a:t>
            </a:r>
            <a:r>
              <a:rPr lang="ru-RU" sz="2400" dirty="0" smtClean="0"/>
              <a:t>Рождественская эстафета «</a:t>
            </a:r>
            <a:r>
              <a:rPr lang="ru-RU" sz="2400" dirty="0" err="1" smtClean="0"/>
              <a:t>Оригамная</a:t>
            </a:r>
            <a:r>
              <a:rPr lang="ru-RU" sz="2400" dirty="0" smtClean="0"/>
              <a:t> елка-2016»</a:t>
            </a:r>
            <a:br>
              <a:rPr lang="ru-RU" sz="2400" dirty="0" smtClean="0"/>
            </a:br>
            <a:r>
              <a:rPr lang="ru-RU" sz="2400" dirty="0" smtClean="0"/>
              <a:t> Гости нашего праздника : Елена </a:t>
            </a:r>
            <a:r>
              <a:rPr lang="ru-RU" sz="2400" dirty="0" err="1" smtClean="0"/>
              <a:t>Ступак</a:t>
            </a:r>
            <a:r>
              <a:rPr lang="ru-RU" sz="2400" dirty="0" smtClean="0"/>
              <a:t>(</a:t>
            </a:r>
            <a:r>
              <a:rPr lang="ru-RU" sz="2400" dirty="0" err="1" smtClean="0"/>
              <a:t>г.Великий</a:t>
            </a:r>
            <a:r>
              <a:rPr lang="ru-RU" sz="2400" dirty="0" smtClean="0"/>
              <a:t> Устюг) и Юрий Неустроев(</a:t>
            </a:r>
            <a:r>
              <a:rPr lang="ru-RU" sz="2400" dirty="0" err="1" smtClean="0"/>
              <a:t>г.Ангарск</a:t>
            </a:r>
            <a:r>
              <a:rPr lang="ru-RU" sz="2400" dirty="0" smtClean="0"/>
              <a:t>)</a:t>
            </a:r>
            <a:endParaRPr lang="ru-RU" sz="2400" dirty="0"/>
          </a:p>
        </p:txBody>
      </p:sp>
      <p:pic>
        <p:nvPicPr>
          <p:cNvPr id="2050" name="Picture 2" descr="C:\Users\Гарап\Desktop\Великийпапка (4)\I8HVgclqVsA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9648" y="1693330"/>
            <a:ext cx="3263503" cy="4832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Гарап\Desktop\Великийпапка (4)\пр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921" y="1727199"/>
            <a:ext cx="4314825" cy="4798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Гарап\Desktop\Великийпапка (4)\nZFxLZQzA0U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499" y="1727199"/>
            <a:ext cx="2772833" cy="3640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25532" y="5537200"/>
            <a:ext cx="2717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Рождественская елка украшена игрушками в технике оригами</a:t>
            </a:r>
            <a:endParaRPr lang="ru-RU" dirty="0"/>
          </a:p>
        </p:txBody>
      </p:sp>
      <p:pic>
        <p:nvPicPr>
          <p:cNvPr id="7" name="Picture 4" descr="уголо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75" y="0"/>
            <a:ext cx="1843128" cy="1879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8" name="Picture 4" descr="уголо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348873" y="4978399"/>
            <a:ext cx="1843128" cy="1879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9" name="Picture 4" descr="уголо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8238" y="4996635"/>
            <a:ext cx="1843128" cy="1879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10" name="Picture 4" descr="уголо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330636" y="-18236"/>
            <a:ext cx="1843128" cy="1879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6897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</TotalTime>
  <Words>234</Words>
  <Application>Microsoft Office PowerPoint</Application>
  <PresentationFormat>Произвольный</PresentationFormat>
  <Paragraphs>39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Министерство образования и науки Республика Бурятия ГБОУ «Республиканский бурятский национальный лицей-интернат№1» </vt:lpstr>
      <vt:lpstr>Презентация PowerPoint</vt:lpstr>
      <vt:lpstr>Презентация PowerPoint</vt:lpstr>
      <vt:lpstr>Презентация PowerPoint</vt:lpstr>
      <vt:lpstr>Презентация PowerPoint</vt:lpstr>
      <vt:lpstr>Резиденция Сагаан Yбгэна</vt:lpstr>
      <vt:lpstr>Выездная сессия II Международного конкурса открыток в технике оригами «С днем рождения, дед Мороз !» в Улан-Удэ (5-7 января 2016года)</vt:lpstr>
      <vt:lpstr>Выставка II Международного конкурса открыток в технике оригами «С днем рождения, дед Мороз !» ( Улан-Удэ -5 января-февраль) в школьном музее РБНЛИ№1</vt:lpstr>
      <vt:lpstr>VIIРождественская эстафета «Оригамная елка-2016»  Гости нашего праздника : Елена Ступак(г.Великий Устюг) и Юрий Неустроев(г.Ангарск)</vt:lpstr>
      <vt:lpstr>Праздник оригами среди 3-4 классов «Оригамида дуртай гыр бYлэ» ,посвященный 8 марта. ( «Папа, мама и я – оригамная семья»</vt:lpstr>
      <vt:lpstr>Группа поддержки вместе с командой готовят букет для мамы</vt:lpstr>
      <vt:lpstr>Подарок для любимой мамочке</vt:lpstr>
      <vt:lpstr>Костюмы в технике оригами</vt:lpstr>
      <vt:lpstr>Семья Цыреновых </vt:lpstr>
      <vt:lpstr>Награждение </vt:lpstr>
      <vt:lpstr>Спасибо за внимание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Министерство образования и науки Республика Бурятия ГБОУ «Республиканский бурятский национальный лицей-интернат№1»</dc:title>
  <dc:creator>musei</dc:creator>
  <cp:lastModifiedBy>Гарап</cp:lastModifiedBy>
  <cp:revision>26</cp:revision>
  <dcterms:created xsi:type="dcterms:W3CDTF">2016-04-28T03:35:50Z</dcterms:created>
  <dcterms:modified xsi:type="dcterms:W3CDTF">2016-05-06T13:52:06Z</dcterms:modified>
</cp:coreProperties>
</file>