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21" r:id="rId3"/>
    <p:sldId id="323" r:id="rId4"/>
    <p:sldId id="324" r:id="rId5"/>
    <p:sldId id="322" r:id="rId6"/>
    <p:sldId id="325" r:id="rId7"/>
    <p:sldId id="326" r:id="rId8"/>
    <p:sldId id="327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4" autoAdjust="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1C8386-5433-4879-A40B-CECBC514D1B4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8D5F29-A89D-4ABC-B60D-91DBB59A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5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847887-C405-454B-A8DD-CB4111B0B6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2911E2DB-0B30-4E84-844D-7801F1CC5B67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2486E8-3EBE-465B-B593-F80449D82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C6EC-1BB0-4EDC-BA6B-E6871231ED26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7232-B347-48CC-A714-BFEB31C2F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2EE4-85EE-4A5B-8C3D-FE43499E9971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B716-D72B-4ED4-80F5-940F8F7D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10EE2-8EA8-471B-8B7E-2EBA0DA21238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88C4-AB1C-4062-A174-1622046D8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AFAA-4F52-4D58-82F0-48D97BE546E6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022FC-E3F3-42AB-91EE-356D7282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E567-E69D-4424-959B-B96756BEDEA7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EBD9-4E30-4EF1-86B2-8E7E85BD1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1EB4-77FC-4136-BD72-CD967EA05039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17BDA54-A393-4CB1-A072-ABF3CB83B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EACC-9013-4211-880A-2CDD61486EBC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1E3C-55CA-4009-82EF-77DE3829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8FE2-9BD2-447B-8008-AC7D7E6600C7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D678-06A8-4095-923C-F592E135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52AD60-EA69-47A4-AE10-30C67A67ADCE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24A2BE5-A205-4C16-9011-60BFD696C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30A69EE-E0DC-495A-991F-B093617FF6E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45C7118-9B25-4926-B791-80EDFE46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85D56B7-3F19-4F21-A708-BA50F84090FD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75ADE0B-BBA8-4AF6-8AB4-9F3550201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3" r:id="rId6"/>
    <p:sldLayoutId id="2147483704" r:id="rId7"/>
    <p:sldLayoutId id="2147483712" r:id="rId8"/>
    <p:sldLayoutId id="2147483713" r:id="rId9"/>
    <p:sldLayoutId id="2147483705" r:id="rId10"/>
    <p:sldLayoutId id="2147483706" r:id="rId11"/>
  </p:sldLayoutIdLst>
  <p:transition advClick="0" advTm="11000">
    <p:wedge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49CD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49CD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97ACD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учителя\Мои документы\Мои рисунки\япония.jpg"/>
          <p:cNvPicPr>
            <a:picLocks noChangeAspect="1" noChangeArrowheads="1"/>
          </p:cNvPicPr>
          <p:nvPr/>
        </p:nvPicPr>
        <p:blipFill>
          <a:blip r:embed="rId4" cstate="print"/>
          <a:srcRect l="3680" t="2620" r="24541" b="5682"/>
          <a:stretch>
            <a:fillRect/>
          </a:stretch>
        </p:blipFill>
        <p:spPr bwMode="auto">
          <a:xfrm>
            <a:off x="0" y="0"/>
            <a:ext cx="357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5429264"/>
            <a:ext cx="5286412" cy="14287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                                     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Гылыкдашиева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М.М.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214422"/>
            <a:ext cx="6429453" cy="3416320"/>
          </a:xfrm>
          <a:prstGeom prst="rect">
            <a:avLst/>
          </a:prstGeom>
          <a:noFill/>
          <a:effectLst>
            <a:glow rad="139700">
              <a:srgbClr val="FFFF00">
                <a:alpha val="40000"/>
              </a:srgbClr>
            </a:glow>
            <a:reflection blurRad="6350" stA="50000" endA="300" endPos="55000" dir="5400000" sy="-100000" algn="bl" rotWithShape="0"/>
          </a:effectLst>
          <a:scene3d>
            <a:camera prst="isometricOffAxis1Right"/>
            <a:lightRig rig="sunset" dir="tl"/>
          </a:scene3d>
          <a:sp3d extrusionH="31750"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69850" contourW="25400" prstMaterial="metal">
              <a:bevelT w="38100" h="63500" prst="angle"/>
              <a:bevelB w="12700" h="88900"/>
              <a:extrusionClr>
                <a:srgbClr val="FFFF00"/>
              </a:extrusionClr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«Город оригами-Улан-Удэ»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1454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Пиона цветок.</a:t>
            </a:r>
            <a:br>
              <a:rPr lang="ru-RU" sz="2000" dirty="0" smtClean="0"/>
            </a:br>
            <a:r>
              <a:rPr lang="ru-RU" sz="2000" dirty="0" smtClean="0"/>
              <a:t>           Золотистая бабочка рядом</a:t>
            </a:r>
            <a:br>
              <a:rPr lang="ru-RU" sz="2000" dirty="0" smtClean="0"/>
            </a:br>
            <a:r>
              <a:rPr lang="ru-RU" sz="2000" dirty="0" smtClean="0"/>
              <a:t>           С серебристой кошкой…</a:t>
            </a:r>
            <a:br>
              <a:rPr lang="ru-RU" sz="2000" dirty="0" smtClean="0"/>
            </a:br>
            <a:r>
              <a:rPr lang="ru-RU" sz="2000" dirty="0" smtClean="0"/>
              <a:t>           ( </a:t>
            </a:r>
            <a:r>
              <a:rPr lang="ru-RU" sz="2000" dirty="0" err="1" smtClean="0"/>
              <a:t>Бусон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4818" name="Picture 2" descr="C:\Documents and Settings\СШИ 28\Рабочий стол\Марина Михайловна\24022011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572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Жирная кошка,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Растянувшись на веере, спит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Сладко-пресладко.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2" name="Picture 2" descr="C:\Documents and Settings\СШИ 28\Рабочий стол\Марина Михайловна\2402201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928802"/>
            <a:ext cx="6242050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83582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Летняя прохлада!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Там, вдали, за лапами сосен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Проплывает парус…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6" name="Picture 2" descr="C:\Documents and Settings\СШИ 28\Рабочий стол\Марина Михайловна\24022011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268933" cy="47640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89297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Танцуют стрекозы - целый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Мир в закатных лучах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Кружит, порхает…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Китику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0" name="Picture 2" descr="C:\Documents and Settings\СШИ 28\Рабочий стол\Марина Михайловна\2402201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500174"/>
            <a:ext cx="6242050" cy="4268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0011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Водяные птицы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Колышутся на волнах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Рядом с луной.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Дзуйрю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4" name="Picture 2" descr="C:\Documents and Settings\СШИ 28\Рабочий стол\Марина Михайловна\2402201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643050"/>
            <a:ext cx="6242050" cy="4125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голой ветке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Ворон сидит одиноко.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Осенний вечер.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Бисе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8" name="Picture 2" descr="C:\Documents and Settings\СШИ 28\Рабочий стол\Марина Михайловна\2402201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438" y="1357298"/>
            <a:ext cx="4681537" cy="51927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827429"/>
      </p:ext>
    </p:extLst>
  </p:cSld>
  <p:clrMapOvr>
    <a:masterClrMapping/>
  </p:clrMapOvr>
  <p:transition advClick="0" advTm="11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984"/>
      </p:ext>
    </p:extLst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345090"/>
      </p:ext>
    </p:extLst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494381"/>
      </p:ext>
    </p:extLst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65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94941"/>
      </p:ext>
    </p:extLst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39287"/>
      </p:ext>
    </p:extLst>
  </p:cSld>
  <p:clrMapOvr>
    <a:masterClrMapping/>
  </p:clrMapOvr>
  <p:transition advClick="0" advTm="11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40759"/>
      </p:ext>
    </p:extLst>
  </p:cSld>
  <p:clrMapOvr>
    <a:masterClrMapping/>
  </p:clrMapOvr>
  <p:transition advClick="0" advTm="11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24251"/>
      </p:ext>
    </p:extLst>
  </p:cSld>
  <p:clrMapOvr>
    <a:masterClrMapping/>
  </p:clrMapOvr>
  <p:transition advClick="0" advTm="11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898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В </a:t>
            </a:r>
            <a:r>
              <a:rPr lang="ru-RU" sz="2200" dirty="0" smtClean="0"/>
              <a:t>пору отлива</a:t>
            </a:r>
            <a:br>
              <a:rPr lang="ru-RU" sz="2200" dirty="0" smtClean="0"/>
            </a:br>
            <a:r>
              <a:rPr lang="ru-RU" sz="2200" dirty="0" smtClean="0"/>
              <a:t>           Недоверчиво краб изучает</a:t>
            </a:r>
            <a:br>
              <a:rPr lang="ru-RU" sz="2200" dirty="0" smtClean="0"/>
            </a:br>
            <a:r>
              <a:rPr lang="ru-RU" sz="2200" dirty="0" smtClean="0"/>
              <a:t>           След на песке </a:t>
            </a:r>
            <a:br>
              <a:rPr lang="ru-RU" sz="2200" dirty="0" smtClean="0"/>
            </a:br>
            <a:r>
              <a:rPr lang="ru-RU" sz="2200" dirty="0" smtClean="0"/>
              <a:t>           (</a:t>
            </a:r>
            <a:r>
              <a:rPr lang="ru-RU" sz="2200" dirty="0" err="1" smtClean="0"/>
              <a:t>Рофу</a:t>
            </a:r>
            <a:r>
              <a:rPr lang="ru-RU" sz="22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СШИ 28\Рабочий стол\Марина Михайловна\24022011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2.4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627</TotalTime>
  <Words>98</Words>
  <Application>Microsoft Office PowerPoint</Application>
  <PresentationFormat>Экран (4:3)</PresentationFormat>
  <Paragraphs>32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пору отлива            Недоверчиво краб изучает            След на песке             (Рофу) </vt:lpstr>
      <vt:lpstr>Пиона цветок.            Золотистая бабочка рядом            С серебристой кошкой…            ( Бусон)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учителя</dc:creator>
  <cp:lastModifiedBy>кабинет Математики</cp:lastModifiedBy>
  <cp:revision>81</cp:revision>
  <dcterms:created xsi:type="dcterms:W3CDTF">2009-02-17T07:42:40Z</dcterms:created>
  <dcterms:modified xsi:type="dcterms:W3CDTF">2016-03-29T06:59:26Z</dcterms:modified>
</cp:coreProperties>
</file>